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8" r:id="rId17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4" Type="http://schemas.openxmlformats.org/officeDocument/2006/relationships/slide" Target="slides/slide10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33c5e4031bd_0_5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33c5e4031bd_0_5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103.xml"/></Relationships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00"/>
        </a:solidFill>
      </p:bgPr>
    </p:bg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p671"/>
          <p:cNvSpPr txBox="1"/>
          <p:nvPr>
            <p:ph type="title"/>
          </p:nvPr>
        </p:nvSpPr>
        <p:spPr>
          <a:xfrm>
            <a:off x="457200" y="205977"/>
            <a:ext cx="82296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Safe or Dangerous??</a:t>
            </a:r>
            <a:endParaRPr/>
          </a:p>
        </p:txBody>
      </p:sp>
      <p:sp>
        <p:nvSpPr>
          <p:cNvPr id="4652" name="Google Shape;4652;p671"/>
          <p:cNvSpPr txBox="1"/>
          <p:nvPr>
            <p:ph idx="1" type="body"/>
          </p:nvPr>
        </p:nvSpPr>
        <p:spPr>
          <a:xfrm>
            <a:off x="382725" y="770525"/>
            <a:ext cx="8511300" cy="4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1.  Fran stored the cast iron fry pan on the top shelf to get it out of the way.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       	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2.  Jody put her long hair into a ponytail before she went into the kitchen to cook supper.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3.  Debra chose to use knives that were not very sharp so that she would not cut herself.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4.  When the butcher knife slipped out of Brenda’s fingers, she tried her best to catch it.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5.  Josh could not find the can opener, so he used a sharp knife to open the can of milk.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6.  Kate used a damp paper towel to pick up bits of broken glass where the broom would not reach.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